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4205B-F3A4-4C22-99FA-EF32BA1959FE}" type="datetimeFigureOut">
              <a:rPr lang="en-US" smtClean="0"/>
              <a:pPr/>
              <a:t>3/22/2020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6586E-7B53-4072-8B26-80D6A159A6D4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bobamanojlo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48</a:t>
            </a:r>
            <a:r>
              <a:rPr lang="en-AU" dirty="0" smtClean="0"/>
              <a:t>.</a:t>
            </a:r>
            <a:r>
              <a:rPr lang="sr-Cyrl-CS" dirty="0" smtClean="0"/>
              <a:t>,49</a:t>
            </a:r>
            <a:r>
              <a:rPr lang="sr-Cyrl-CS" dirty="0" smtClean="0"/>
              <a:t>.</a:t>
            </a:r>
            <a:r>
              <a:rPr lang="en-AU" dirty="0"/>
              <a:t/>
            </a:r>
            <a:br>
              <a:rPr lang="en-AU" dirty="0"/>
            </a:br>
            <a:r>
              <a:rPr lang="en-US" dirty="0" err="1"/>
              <a:t>Одређвање</a:t>
            </a:r>
            <a:r>
              <a:rPr lang="en-US" dirty="0"/>
              <a:t> </a:t>
            </a:r>
            <a:r>
              <a:rPr lang="en-US" dirty="0" err="1"/>
              <a:t>потребног</a:t>
            </a:r>
            <a:r>
              <a:rPr lang="en-US" dirty="0"/>
              <a:t> </a:t>
            </a:r>
            <a:r>
              <a:rPr lang="en-US" dirty="0" err="1"/>
              <a:t>броја</a:t>
            </a:r>
            <a:r>
              <a:rPr lang="en-US" dirty="0"/>
              <a:t> </a:t>
            </a:r>
            <a:r>
              <a:rPr lang="en-US" dirty="0" err="1"/>
              <a:t>трансформаторских</a:t>
            </a:r>
            <a:r>
              <a:rPr lang="en-US" dirty="0"/>
              <a:t> </a:t>
            </a:r>
            <a:r>
              <a:rPr lang="en-US" dirty="0" err="1"/>
              <a:t>станица</a:t>
            </a:r>
            <a:r>
              <a:rPr lang="en-US" dirty="0"/>
              <a:t> и </a:t>
            </a:r>
            <a:r>
              <a:rPr lang="en-US" dirty="0" err="1"/>
              <a:t>избор</a:t>
            </a:r>
            <a:r>
              <a:rPr lang="en-US" dirty="0"/>
              <a:t> </a:t>
            </a:r>
            <a:r>
              <a:rPr lang="en-US" dirty="0" err="1"/>
              <a:t>висине</a:t>
            </a:r>
            <a:r>
              <a:rPr lang="en-US" dirty="0"/>
              <a:t> </a:t>
            </a:r>
            <a:r>
              <a:rPr lang="en-US" dirty="0" err="1" smtClean="0"/>
              <a:t>напонa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Cyrl-CS" dirty="0" smtClean="0"/>
          </a:p>
          <a:p>
            <a:r>
              <a:rPr lang="sr-Cyrl-CS" dirty="0" smtClean="0"/>
              <a:t>На страницама 153. </a:t>
            </a:r>
            <a:r>
              <a:rPr lang="sr-Cyrl-CS" dirty="0" smtClean="0"/>
              <a:t>,</a:t>
            </a:r>
            <a:r>
              <a:rPr lang="sr-Cyrl-CS" dirty="0" smtClean="0"/>
              <a:t> 154. и 155.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Одређвање</a:t>
            </a:r>
            <a:r>
              <a:rPr lang="en-US" dirty="0" smtClean="0"/>
              <a:t> </a:t>
            </a:r>
            <a:r>
              <a:rPr lang="en-US" dirty="0" err="1" smtClean="0"/>
              <a:t>потребног</a:t>
            </a:r>
            <a:r>
              <a:rPr lang="en-US" dirty="0" smtClean="0"/>
              <a:t> </a:t>
            </a:r>
            <a:r>
              <a:rPr lang="en-US" dirty="0" err="1" smtClean="0"/>
              <a:t>броја</a:t>
            </a:r>
            <a:r>
              <a:rPr lang="en-US" dirty="0" smtClean="0"/>
              <a:t> </a:t>
            </a:r>
            <a:r>
              <a:rPr lang="en-US" dirty="0" err="1" smtClean="0"/>
              <a:t>трансформаторских</a:t>
            </a:r>
            <a:r>
              <a:rPr lang="en-US" dirty="0" smtClean="0"/>
              <a:t> </a:t>
            </a:r>
            <a:r>
              <a:rPr lang="en-US" dirty="0" err="1" smtClean="0"/>
              <a:t>станица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Ми радимо пројекат  подземне </a:t>
            </a:r>
            <a:r>
              <a:rPr lang="sr-Cyrl-CS" dirty="0" smtClean="0"/>
              <a:t>електичне </a:t>
            </a:r>
            <a:r>
              <a:rPr lang="sr-Cyrl-CS" dirty="0" smtClean="0"/>
              <a:t>мреже</a:t>
            </a:r>
          </a:p>
          <a:p>
            <a:r>
              <a:rPr lang="sr-Cyrl-CS" dirty="0" smtClean="0"/>
              <a:t>Пажљиво прочитај ове три стране</a:t>
            </a:r>
          </a:p>
          <a:p>
            <a:r>
              <a:rPr lang="sr-Cyrl-CS" dirty="0" smtClean="0"/>
              <a:t>Прорачунај број потребних трансформаторских станица за твоје насеље</a:t>
            </a:r>
          </a:p>
          <a:p>
            <a:r>
              <a:rPr lang="sr-Cyrl-CS" dirty="0" smtClean="0"/>
              <a:t>Ако је фактор резерве потрбне инсталисане снаге  трансформаторских станица 1,25</a:t>
            </a: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Одређвање</a:t>
            </a:r>
            <a:r>
              <a:rPr lang="en-US" dirty="0" smtClean="0"/>
              <a:t> </a:t>
            </a:r>
            <a:r>
              <a:rPr lang="en-US" dirty="0" err="1" smtClean="0"/>
              <a:t>потребног</a:t>
            </a:r>
            <a:r>
              <a:rPr lang="en-US" dirty="0" smtClean="0"/>
              <a:t> </a:t>
            </a:r>
            <a:r>
              <a:rPr lang="en-US" dirty="0" err="1" smtClean="0"/>
              <a:t>броја</a:t>
            </a:r>
            <a:r>
              <a:rPr lang="en-US" dirty="0" smtClean="0"/>
              <a:t> </a:t>
            </a:r>
            <a:r>
              <a:rPr lang="en-US" dirty="0" err="1" smtClean="0"/>
              <a:t>трансформаторских</a:t>
            </a:r>
            <a:r>
              <a:rPr lang="en-US" dirty="0" smtClean="0"/>
              <a:t> </a:t>
            </a:r>
            <a:r>
              <a:rPr lang="en-US" dirty="0" err="1" smtClean="0"/>
              <a:t>станица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А фактор губитака снаге у мрежи 1,05</a:t>
            </a:r>
          </a:p>
          <a:p>
            <a:r>
              <a:rPr lang="sr-Cyrl-CS" dirty="0" smtClean="0"/>
              <a:t>Просечни фактор снаге  </a:t>
            </a:r>
            <a:r>
              <a:rPr lang="en-AU" dirty="0" err="1" smtClean="0"/>
              <a:t>cos</a:t>
            </a:r>
            <a:r>
              <a:rPr lang="el-GR" sz="2800" dirty="0" smtClean="0">
                <a:latin typeface="Arial"/>
                <a:cs typeface="Arial"/>
              </a:rPr>
              <a:t>φ</a:t>
            </a:r>
            <a:r>
              <a:rPr lang="en-AU" sz="2800" dirty="0" smtClean="0">
                <a:latin typeface="Arial"/>
                <a:cs typeface="Arial"/>
              </a:rPr>
              <a:t> =0,75</a:t>
            </a:r>
          </a:p>
          <a:p>
            <a:r>
              <a:rPr lang="sr-Cyrl-CS" sz="2800" dirty="0" smtClean="0">
                <a:latin typeface="Arial"/>
                <a:cs typeface="Arial"/>
              </a:rPr>
              <a:t>Фактор истовремености трансформаторских станица је 0,95</a:t>
            </a:r>
          </a:p>
          <a:p>
            <a:r>
              <a:rPr lang="sr-Cyrl-CS" sz="2800" dirty="0" smtClean="0">
                <a:solidFill>
                  <a:srgbClr val="FF0000"/>
                </a:solidFill>
                <a:latin typeface="Arial"/>
                <a:cs typeface="Arial"/>
              </a:rPr>
              <a:t>Прорачун послати на  </a:t>
            </a:r>
            <a:r>
              <a:rPr lang="sr-Latn-CS" sz="2800" dirty="0" smtClean="0">
                <a:solidFill>
                  <a:srgbClr val="FF0000"/>
                </a:solidFill>
                <a:latin typeface="Arial"/>
                <a:cs typeface="Arial"/>
                <a:hlinkClick r:id="rId2"/>
              </a:rPr>
              <a:t>bobamanojlo</a:t>
            </a:r>
            <a:r>
              <a:rPr lang="en-AU" sz="2800" dirty="0" smtClean="0">
                <a:solidFill>
                  <a:srgbClr val="FF0000"/>
                </a:solidFill>
                <a:latin typeface="Arial"/>
                <a:cs typeface="Arial"/>
                <a:hlinkClick r:id="rId2"/>
              </a:rPr>
              <a:t>@</a:t>
            </a:r>
            <a:r>
              <a:rPr lang="en-AU" sz="2800" dirty="0" err="1" smtClean="0">
                <a:solidFill>
                  <a:srgbClr val="FF0000"/>
                </a:solidFill>
                <a:latin typeface="Arial"/>
                <a:cs typeface="Arial"/>
                <a:hlinkClick r:id="rId2"/>
              </a:rPr>
              <a:t>gmail.com</a:t>
            </a:r>
            <a:r>
              <a:rPr lang="en-AU" sz="2800" dirty="0" smtClean="0">
                <a:solidFill>
                  <a:srgbClr val="FF0000"/>
                </a:solidFill>
                <a:latin typeface="Arial"/>
                <a:cs typeface="Arial"/>
              </a:rPr>
              <a:t>     </a:t>
            </a:r>
            <a:r>
              <a:rPr lang="sr-Cyrl-CS" sz="2800" b="1" dirty="0" smtClean="0">
                <a:solidFill>
                  <a:srgbClr val="FF0000"/>
                </a:solidFill>
                <a:latin typeface="Arial"/>
                <a:cs typeface="Arial"/>
              </a:rPr>
              <a:t>до петка </a:t>
            </a:r>
            <a:r>
              <a:rPr lang="en-AU" sz="2800" b="1" smtClean="0">
                <a:solidFill>
                  <a:srgbClr val="FF0000"/>
                </a:solidFill>
                <a:latin typeface="Arial"/>
                <a:cs typeface="Arial"/>
              </a:rPr>
              <a:t>                                                                     </a:t>
            </a:r>
            <a:r>
              <a:rPr lang="sr-Cyrl-CS" sz="2800" b="1" smtClean="0">
                <a:solidFill>
                  <a:srgbClr val="FF0000"/>
                </a:solidFill>
                <a:latin typeface="Arial"/>
                <a:cs typeface="Arial"/>
              </a:rPr>
              <a:t>27.03.2020.г</a:t>
            </a:r>
            <a:r>
              <a:rPr lang="sr-Cyrl-CS" sz="2800" b="1" dirty="0" smtClean="0">
                <a:solidFill>
                  <a:srgbClr val="FF0000"/>
                </a:solidFill>
                <a:latin typeface="Arial"/>
                <a:cs typeface="Arial"/>
              </a:rPr>
              <a:t>.</a:t>
            </a:r>
          </a:p>
          <a:p>
            <a:pPr>
              <a:buNone/>
            </a:pPr>
            <a:r>
              <a:rPr lang="sr-Cyrl-CS" sz="2800" dirty="0" smtClean="0">
                <a:latin typeface="Arial"/>
                <a:cs typeface="Arial"/>
              </a:rPr>
              <a:t> </a:t>
            </a:r>
            <a:endParaRPr lang="en-A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84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48.,49. Одређвање потребног броја трансформаторских станица и избор висине напонa </vt:lpstr>
      <vt:lpstr>Одређвање потребног броја трансформаторских станица</vt:lpstr>
      <vt:lpstr>Одређвање потребног броја трансформаторских станица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48.,49.,50.,51. Одређвање потребног броја трансформаторских станица и избор висине напон </dc:title>
  <dc:creator>Slobodanka Manojlovic</dc:creator>
  <cp:lastModifiedBy>Slobodanka Manojlovic</cp:lastModifiedBy>
  <cp:revision>3</cp:revision>
  <dcterms:created xsi:type="dcterms:W3CDTF">2020-03-21T22:59:26Z</dcterms:created>
  <dcterms:modified xsi:type="dcterms:W3CDTF">2020-03-21T23:58:53Z</dcterms:modified>
</cp:coreProperties>
</file>